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7" r:id="rId2"/>
  </p:sldIdLst>
  <p:sldSz cx="6858000" cy="9906000" type="A4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3D56"/>
    <a:srgbClr val="3336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6"/>
    <p:restoredTop sz="94687"/>
  </p:normalViewPr>
  <p:slideViewPr>
    <p:cSldViewPr snapToGrid="0" snapToObjects="1">
      <p:cViewPr varScale="1">
        <p:scale>
          <a:sx n="75" d="100"/>
          <a:sy n="75" d="100"/>
        </p:scale>
        <p:origin x="31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84A0D-F7C5-1E41-99B5-0FF1005BB05F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D4FB-010D-4A4E-823D-9F1B0C64E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136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84A0D-F7C5-1E41-99B5-0FF1005BB05F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D4FB-010D-4A4E-823D-9F1B0C64E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846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84A0D-F7C5-1E41-99B5-0FF1005BB05F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D4FB-010D-4A4E-823D-9F1B0C64E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188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84A0D-F7C5-1E41-99B5-0FF1005BB05F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D4FB-010D-4A4E-823D-9F1B0C64E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687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84A0D-F7C5-1E41-99B5-0FF1005BB05F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D4FB-010D-4A4E-823D-9F1B0C64E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173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84A0D-F7C5-1E41-99B5-0FF1005BB05F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D4FB-010D-4A4E-823D-9F1B0C64E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70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84A0D-F7C5-1E41-99B5-0FF1005BB05F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D4FB-010D-4A4E-823D-9F1B0C64E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220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84A0D-F7C5-1E41-99B5-0FF1005BB05F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D4FB-010D-4A4E-823D-9F1B0C64E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3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84A0D-F7C5-1E41-99B5-0FF1005BB05F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D4FB-010D-4A4E-823D-9F1B0C64E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702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84A0D-F7C5-1E41-99B5-0FF1005BB05F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D4FB-010D-4A4E-823D-9F1B0C64E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92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84A0D-F7C5-1E41-99B5-0FF1005BB05F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D4FB-010D-4A4E-823D-9F1B0C64E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901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84A0D-F7C5-1E41-99B5-0FF1005BB05F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CD4FB-010D-4A4E-823D-9F1B0C64E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003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B6F948-4886-B1F4-351C-734049FF76CA}"/>
              </a:ext>
            </a:extLst>
          </p:cNvPr>
          <p:cNvSpPr txBox="1"/>
          <p:nvPr/>
        </p:nvSpPr>
        <p:spPr>
          <a:xfrm>
            <a:off x="539499" y="2697745"/>
            <a:ext cx="31623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5C3D56"/>
                </a:solidFill>
                <a:latin typeface="Palatino Linotype" panose="02040502050505030304" pitchFamily="18" charset="0"/>
              </a:rPr>
              <a:t>Mid Morning Break </a:t>
            </a:r>
          </a:p>
          <a:p>
            <a:r>
              <a:rPr lang="en-GB" sz="800" dirty="0">
                <a:solidFill>
                  <a:srgbClr val="5C3D56"/>
                </a:solidFill>
                <a:latin typeface="Palatino Linotype" panose="02040502050505030304" pitchFamily="18" charset="0"/>
              </a:rPr>
              <a:t>	</a:t>
            </a:r>
          </a:p>
          <a:p>
            <a:r>
              <a:rPr lang="en-GB" b="1" dirty="0">
                <a:solidFill>
                  <a:srgbClr val="5C3D56"/>
                </a:solidFill>
                <a:latin typeface="Palatino Linotype" panose="02040502050505030304" pitchFamily="18" charset="0"/>
              </a:rPr>
              <a:t>£1.25</a:t>
            </a:r>
            <a:endParaRPr lang="en-GB" sz="1400" dirty="0">
              <a:solidFill>
                <a:srgbClr val="5C3D56"/>
              </a:solidFill>
              <a:latin typeface="Palatino Linotype" panose="02040502050505030304" pitchFamily="18" charset="0"/>
            </a:endParaRPr>
          </a:p>
          <a:p>
            <a:r>
              <a:rPr lang="en-GB" sz="1400" dirty="0">
                <a:solidFill>
                  <a:srgbClr val="5C3D56"/>
                </a:solidFill>
                <a:latin typeface="Palatino Linotype" panose="02040502050505030304" pitchFamily="18" charset="0"/>
              </a:rPr>
              <a:t>Mozzarella and Tomato Pizza</a:t>
            </a:r>
          </a:p>
          <a:p>
            <a:r>
              <a:rPr lang="en-GB" sz="1400" dirty="0">
                <a:solidFill>
                  <a:srgbClr val="5C3D56"/>
                </a:solidFill>
                <a:latin typeface="Palatino Linotype" panose="02040502050505030304" pitchFamily="18" charset="0"/>
              </a:rPr>
              <a:t>pizza bagel slice</a:t>
            </a:r>
          </a:p>
          <a:p>
            <a:r>
              <a:rPr lang="en-GB" sz="1400" dirty="0">
                <a:solidFill>
                  <a:srgbClr val="5C3D56"/>
                </a:solidFill>
                <a:latin typeface="Palatino Linotype" panose="02040502050505030304" pitchFamily="18" charset="0"/>
              </a:rPr>
              <a:t>Cheese quesadilla</a:t>
            </a:r>
          </a:p>
          <a:p>
            <a:r>
              <a:rPr lang="en-GB" sz="1400" dirty="0">
                <a:solidFill>
                  <a:srgbClr val="5C3D56"/>
                </a:solidFill>
                <a:latin typeface="Palatino Linotype" panose="02040502050505030304" pitchFamily="18" charset="0"/>
              </a:rPr>
              <a:t>Cheese filled bagel	</a:t>
            </a:r>
          </a:p>
          <a:p>
            <a:r>
              <a:rPr lang="en-GB" b="1" dirty="0">
                <a:solidFill>
                  <a:srgbClr val="5C3D56"/>
                </a:solidFill>
                <a:latin typeface="Palatino Linotype" panose="02040502050505030304" pitchFamily="18" charset="0"/>
              </a:rPr>
              <a:t> £1.55</a:t>
            </a:r>
            <a:r>
              <a:rPr lang="en-GB" dirty="0">
                <a:solidFill>
                  <a:srgbClr val="5C3D56"/>
                </a:solidFill>
                <a:latin typeface="Palatino Linotype" panose="02040502050505030304" pitchFamily="18" charset="0"/>
              </a:rPr>
              <a:t>	</a:t>
            </a:r>
          </a:p>
          <a:p>
            <a:r>
              <a:rPr lang="en-GB" sz="1400" dirty="0">
                <a:solidFill>
                  <a:srgbClr val="5C3D56"/>
                </a:solidFill>
                <a:latin typeface="Palatino Linotype" panose="02040502050505030304" pitchFamily="18" charset="0"/>
              </a:rPr>
              <a:t>Danish pastries </a:t>
            </a:r>
          </a:p>
          <a:p>
            <a:r>
              <a:rPr lang="en-GB" sz="1400" dirty="0">
                <a:solidFill>
                  <a:srgbClr val="5C3D56"/>
                </a:solidFill>
                <a:latin typeface="Palatino Linotype" panose="02040502050505030304" pitchFamily="18" charset="0"/>
              </a:rPr>
              <a:t>Cajun potato wedges	</a:t>
            </a:r>
          </a:p>
          <a:p>
            <a:r>
              <a:rPr lang="en-GB" sz="1400" dirty="0">
                <a:solidFill>
                  <a:srgbClr val="5C3D56"/>
                </a:solidFill>
                <a:latin typeface="Palatino Linotype" panose="02040502050505030304" pitchFamily="18" charset="0"/>
              </a:rPr>
              <a:t>Bacon bap</a:t>
            </a:r>
          </a:p>
          <a:p>
            <a:r>
              <a:rPr lang="en-GB" sz="1400" dirty="0">
                <a:solidFill>
                  <a:srgbClr val="5C3D56"/>
                </a:solidFill>
                <a:latin typeface="Palatino Linotype" panose="02040502050505030304" pitchFamily="18" charset="0"/>
              </a:rPr>
              <a:t>Belgium waffles</a:t>
            </a:r>
          </a:p>
          <a:p>
            <a:r>
              <a:rPr lang="en-GB" sz="1400" dirty="0">
                <a:solidFill>
                  <a:srgbClr val="5C3D56"/>
                </a:solidFill>
                <a:latin typeface="Palatino Linotype" panose="02040502050505030304" pitchFamily="18" charset="0"/>
              </a:rPr>
              <a:t>Pepperoni quesadilla</a:t>
            </a:r>
          </a:p>
          <a:p>
            <a:r>
              <a:rPr lang="en-GB" sz="1400" dirty="0">
                <a:solidFill>
                  <a:srgbClr val="5C3D56"/>
                </a:solidFill>
                <a:latin typeface="Palatino Linotype" panose="02040502050505030304" pitchFamily="18" charset="0"/>
              </a:rPr>
              <a:t>Hash browns</a:t>
            </a:r>
          </a:p>
          <a:p>
            <a:r>
              <a:rPr lang="en-GB" sz="1400" dirty="0">
                <a:solidFill>
                  <a:srgbClr val="5C3D56"/>
                </a:solidFill>
                <a:latin typeface="Palatino Linotype" panose="02040502050505030304" pitchFamily="18" charset="0"/>
              </a:rPr>
              <a:t>Pancakes + 1 topping</a:t>
            </a:r>
          </a:p>
          <a:p>
            <a:r>
              <a:rPr lang="en-GB" b="1" dirty="0">
                <a:solidFill>
                  <a:srgbClr val="5C3D56"/>
                </a:solidFill>
                <a:latin typeface="Palatino Linotype" panose="02040502050505030304" pitchFamily="18" charset="0"/>
              </a:rPr>
              <a:t>£1.85</a:t>
            </a:r>
          </a:p>
          <a:p>
            <a:r>
              <a:rPr lang="en-GB" sz="1400" dirty="0">
                <a:solidFill>
                  <a:srgbClr val="5C3D56"/>
                </a:solidFill>
                <a:latin typeface="Palatino Linotype" panose="02040502050505030304" pitchFamily="18" charset="0"/>
              </a:rPr>
              <a:t>Cheese and bacon turnovers</a:t>
            </a:r>
          </a:p>
          <a:p>
            <a:r>
              <a:rPr lang="en-GB" sz="1400" dirty="0">
                <a:solidFill>
                  <a:srgbClr val="5C3D56"/>
                </a:solidFill>
                <a:latin typeface="Palatino Linotype" panose="02040502050505030304" pitchFamily="18" charset="0"/>
              </a:rPr>
              <a:t>Sausage rolls </a:t>
            </a:r>
          </a:p>
          <a:p>
            <a:r>
              <a:rPr lang="en-GB" sz="1400" dirty="0">
                <a:solidFill>
                  <a:srgbClr val="5C3D56"/>
                </a:solidFill>
                <a:latin typeface="Palatino Linotype" panose="02040502050505030304" pitchFamily="18" charset="0"/>
              </a:rPr>
              <a:t>Filled pasty slices</a:t>
            </a:r>
            <a:r>
              <a:rPr lang="en-GB" dirty="0">
                <a:solidFill>
                  <a:srgbClr val="5C3D56"/>
                </a:solidFill>
                <a:latin typeface="Palatino Linotype" panose="02040502050505030304" pitchFamily="18" charset="0"/>
              </a:rPr>
              <a:t>		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66EE70-C8D2-F203-8366-68F76D058EAD}"/>
              </a:ext>
            </a:extLst>
          </p:cNvPr>
          <p:cNvSpPr txBox="1"/>
          <p:nvPr/>
        </p:nvSpPr>
        <p:spPr>
          <a:xfrm>
            <a:off x="507498" y="7098950"/>
            <a:ext cx="2997200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5C3D56"/>
                </a:solidFill>
                <a:latin typeface="Palatino Linotype" panose="02040502050505030304" pitchFamily="18" charset="0"/>
              </a:rPr>
              <a:t>Main Meals</a:t>
            </a:r>
            <a:endParaRPr lang="en-US" dirty="0">
              <a:solidFill>
                <a:srgbClr val="5C3D56"/>
              </a:solidFill>
              <a:latin typeface="Palatino Linotype"/>
              <a:cs typeface="Palatino Linotype"/>
            </a:endParaRPr>
          </a:p>
          <a:p>
            <a:r>
              <a:rPr lang="en-US" sz="1400" dirty="0">
                <a:solidFill>
                  <a:srgbClr val="5C3D56"/>
                </a:solidFill>
                <a:latin typeface="Palatino Linotype"/>
                <a:cs typeface="Palatino Linotype"/>
              </a:rPr>
              <a:t>Main Meals                    £2.35</a:t>
            </a:r>
          </a:p>
          <a:p>
            <a:r>
              <a:rPr lang="en-US" sz="1400" dirty="0">
                <a:solidFill>
                  <a:srgbClr val="5C3D56"/>
                </a:solidFill>
                <a:latin typeface="Palatino Linotype"/>
                <a:cs typeface="Palatino Linotype"/>
              </a:rPr>
              <a:t>Chef special	£2.50</a:t>
            </a:r>
            <a:br>
              <a:rPr lang="en-US" sz="1400" dirty="0">
                <a:solidFill>
                  <a:srgbClr val="5C3D56"/>
                </a:solidFill>
                <a:latin typeface="Palatino Linotype"/>
                <a:cs typeface="Palatino Linotype"/>
              </a:rPr>
            </a:br>
            <a:r>
              <a:rPr lang="en-US" sz="1400" dirty="0">
                <a:solidFill>
                  <a:srgbClr val="5C3D56"/>
                </a:solidFill>
                <a:latin typeface="Palatino Linotype"/>
                <a:cs typeface="Palatino Linotype"/>
              </a:rPr>
              <a:t>Hot pudding	£1.00</a:t>
            </a:r>
          </a:p>
          <a:p>
            <a:r>
              <a:rPr lang="en-US" sz="1400" dirty="0">
                <a:solidFill>
                  <a:srgbClr val="5C3D56"/>
                </a:solidFill>
                <a:latin typeface="Palatino Linotype"/>
                <a:cs typeface="Palatino Linotype"/>
              </a:rPr>
              <a:t>Jacket Potato plain        £1.20</a:t>
            </a:r>
          </a:p>
          <a:p>
            <a:r>
              <a:rPr lang="en-US" sz="1400" dirty="0">
                <a:solidFill>
                  <a:srgbClr val="5C3D56"/>
                </a:solidFill>
                <a:latin typeface="Palatino Linotype"/>
                <a:cs typeface="Palatino Linotype"/>
              </a:rPr>
              <a:t>Fillings		£0.40</a:t>
            </a:r>
            <a:br>
              <a:rPr lang="en-US" sz="1400" dirty="0">
                <a:solidFill>
                  <a:srgbClr val="5C3D56"/>
                </a:solidFill>
                <a:latin typeface="Palatino Linotype"/>
                <a:cs typeface="Palatino Linotype"/>
              </a:rPr>
            </a:br>
            <a:r>
              <a:rPr lang="en-US" sz="1400" dirty="0">
                <a:solidFill>
                  <a:srgbClr val="5C3D56"/>
                </a:solidFill>
                <a:latin typeface="Palatino Linotype"/>
                <a:cs typeface="Palatino Linotype"/>
              </a:rPr>
              <a:t>Pasta pot	                     £1.95</a:t>
            </a:r>
            <a:br>
              <a:rPr lang="en-US" sz="1400" dirty="0">
                <a:solidFill>
                  <a:srgbClr val="5C3D56"/>
                </a:solidFill>
                <a:latin typeface="Palatino Linotype"/>
                <a:cs typeface="Palatino Linotype"/>
              </a:rPr>
            </a:br>
            <a:r>
              <a:rPr lang="en-US" sz="1400" dirty="0">
                <a:solidFill>
                  <a:srgbClr val="5C3D56"/>
                </a:solidFill>
                <a:latin typeface="Palatino Linotype"/>
                <a:cs typeface="Palatino Linotype"/>
              </a:rPr>
              <a:t>Meal Deal                       £2.45</a:t>
            </a:r>
            <a:br>
              <a:rPr lang="en-US" sz="1400" dirty="0">
                <a:solidFill>
                  <a:srgbClr val="5C3D56"/>
                </a:solidFill>
                <a:latin typeface="Palatino Linotype"/>
                <a:cs typeface="Palatino Linotype"/>
              </a:rPr>
            </a:br>
            <a:endParaRPr lang="en-US" sz="1400" dirty="0">
              <a:solidFill>
                <a:srgbClr val="5C3D56"/>
              </a:solidFill>
              <a:latin typeface="Palatino Linotype"/>
              <a:cs typeface="Palatino Linotype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B98B0C-BD90-653D-BFAB-8B0E65A656DC}"/>
              </a:ext>
            </a:extLst>
          </p:cNvPr>
          <p:cNvSpPr txBox="1"/>
          <p:nvPr/>
        </p:nvSpPr>
        <p:spPr>
          <a:xfrm>
            <a:off x="3898900" y="2507261"/>
            <a:ext cx="2480897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5C3D56"/>
                </a:solidFill>
                <a:latin typeface="Palatino Linotype"/>
                <a:cs typeface="Palatino Linotype"/>
              </a:rPr>
              <a:t>Grab and Go</a:t>
            </a:r>
          </a:p>
          <a:p>
            <a:r>
              <a:rPr lang="de-DE" sz="1400" dirty="0">
                <a:solidFill>
                  <a:srgbClr val="5C3D56"/>
                </a:solidFill>
                <a:latin typeface="Palatino Linotype"/>
                <a:cs typeface="Palatino Linotype"/>
              </a:rPr>
              <a:t>Simple Sandwich          £1.55</a:t>
            </a:r>
          </a:p>
          <a:p>
            <a:r>
              <a:rPr lang="de-DE" sz="1400" dirty="0">
                <a:solidFill>
                  <a:srgbClr val="5C3D56"/>
                </a:solidFill>
                <a:latin typeface="Palatino Linotype"/>
                <a:cs typeface="Palatino Linotype"/>
              </a:rPr>
              <a:t>Sandwich		£1.75</a:t>
            </a:r>
            <a:br>
              <a:rPr lang="de-DE" sz="1400" dirty="0">
                <a:solidFill>
                  <a:srgbClr val="5C3D56"/>
                </a:solidFill>
                <a:latin typeface="Palatino Linotype"/>
                <a:cs typeface="Palatino Linotype"/>
              </a:rPr>
            </a:br>
            <a:r>
              <a:rPr lang="de-DE" sz="1400" dirty="0">
                <a:solidFill>
                  <a:srgbClr val="5C3D56"/>
                </a:solidFill>
                <a:latin typeface="Palatino Linotype"/>
                <a:cs typeface="Palatino Linotype"/>
              </a:rPr>
              <a:t>Bloomer Sandwich       £1.95        </a:t>
            </a:r>
            <a:br>
              <a:rPr lang="de-DE" sz="1400" dirty="0">
                <a:solidFill>
                  <a:srgbClr val="5C3D56"/>
                </a:solidFill>
                <a:latin typeface="Palatino Linotype"/>
                <a:cs typeface="Palatino Linotype"/>
              </a:rPr>
            </a:br>
            <a:r>
              <a:rPr lang="de-DE" sz="1400" dirty="0">
                <a:solidFill>
                  <a:srgbClr val="5C3D56"/>
                </a:solidFill>
                <a:latin typeface="Palatino Linotype"/>
                <a:cs typeface="Palatino Linotype"/>
              </a:rPr>
              <a:t>Baguette                         £2.10</a:t>
            </a:r>
            <a:endParaRPr lang="en-US" sz="1400" dirty="0">
              <a:solidFill>
                <a:srgbClr val="5C3D56"/>
              </a:solidFill>
              <a:latin typeface="Palatino Linotype"/>
              <a:cs typeface="Palatino Linotype"/>
            </a:endParaRPr>
          </a:p>
          <a:p>
            <a:r>
              <a:rPr lang="en-US" sz="1400" dirty="0">
                <a:solidFill>
                  <a:srgbClr val="5C3D56"/>
                </a:solidFill>
                <a:latin typeface="Palatino Linotype"/>
                <a:cs typeface="Palatino Linotype"/>
              </a:rPr>
              <a:t>Filled Bagel                    £1.90</a:t>
            </a:r>
          </a:p>
          <a:p>
            <a:r>
              <a:rPr lang="en-US" sz="1400" dirty="0">
                <a:solidFill>
                  <a:srgbClr val="5C3D56"/>
                </a:solidFill>
                <a:latin typeface="Palatino Linotype"/>
                <a:cs typeface="Palatino Linotype"/>
              </a:rPr>
              <a:t>Morning roll	£1.20</a:t>
            </a:r>
          </a:p>
          <a:p>
            <a:endParaRPr lang="en-US" sz="1400" dirty="0">
              <a:solidFill>
                <a:srgbClr val="5C3D56"/>
              </a:solidFill>
              <a:latin typeface="Palatino Linotype"/>
              <a:cs typeface="Palatino Linotype"/>
            </a:endParaRPr>
          </a:p>
          <a:p>
            <a:r>
              <a:rPr lang="en-US" sz="1400" dirty="0">
                <a:solidFill>
                  <a:srgbClr val="5C3D56"/>
                </a:solidFill>
                <a:latin typeface="Palatino Linotype"/>
                <a:cs typeface="Palatino Linotype"/>
              </a:rPr>
              <a:t>Whole Fruit                   £0.60</a:t>
            </a:r>
          </a:p>
          <a:p>
            <a:r>
              <a:rPr lang="en-US" sz="1400" dirty="0">
                <a:solidFill>
                  <a:srgbClr val="5C3D56"/>
                </a:solidFill>
                <a:latin typeface="Palatino Linotype"/>
                <a:cs typeface="Palatino Linotype"/>
              </a:rPr>
              <a:t>Fruit Bag                         £1.00</a:t>
            </a:r>
          </a:p>
          <a:p>
            <a:r>
              <a:rPr lang="en-US" sz="1400" dirty="0">
                <a:solidFill>
                  <a:srgbClr val="5C3D56"/>
                </a:solidFill>
                <a:latin typeface="Palatino Linotype"/>
                <a:cs typeface="Palatino Linotype"/>
              </a:rPr>
              <a:t>Jelly                                 £0.85</a:t>
            </a:r>
            <a:br>
              <a:rPr lang="en-US" sz="1400" dirty="0">
                <a:solidFill>
                  <a:srgbClr val="5C3D56"/>
                </a:solidFill>
                <a:latin typeface="Palatino Linotype"/>
                <a:cs typeface="Palatino Linotype"/>
              </a:rPr>
            </a:br>
            <a:r>
              <a:rPr lang="en-US" sz="1400" dirty="0">
                <a:solidFill>
                  <a:srgbClr val="5C3D56"/>
                </a:solidFill>
                <a:latin typeface="Palatino Linotype"/>
                <a:cs typeface="Palatino Linotype"/>
              </a:rPr>
              <a:t>Cold Dessert                  £1.20</a:t>
            </a:r>
            <a:br>
              <a:rPr lang="en-US" sz="1400" dirty="0">
                <a:solidFill>
                  <a:srgbClr val="5C3D56"/>
                </a:solidFill>
                <a:latin typeface="Palatino Linotype"/>
                <a:cs typeface="Palatino Linotype"/>
              </a:rPr>
            </a:br>
            <a:r>
              <a:rPr lang="en-US" sz="1400" dirty="0">
                <a:solidFill>
                  <a:srgbClr val="5C3D56"/>
                </a:solidFill>
                <a:latin typeface="Palatino Linotype"/>
                <a:cs typeface="Palatino Linotype"/>
              </a:rPr>
              <a:t>Cookie                            £1.00</a:t>
            </a:r>
            <a:br>
              <a:rPr lang="en-US" sz="1400" dirty="0">
                <a:solidFill>
                  <a:srgbClr val="5C3D56"/>
                </a:solidFill>
                <a:latin typeface="Palatino Linotype"/>
                <a:cs typeface="Palatino Linotype"/>
              </a:rPr>
            </a:br>
            <a:r>
              <a:rPr lang="en-US" sz="1400" dirty="0">
                <a:solidFill>
                  <a:srgbClr val="5C3D56"/>
                </a:solidFill>
                <a:latin typeface="Palatino Linotype"/>
                <a:cs typeface="Palatino Linotype"/>
              </a:rPr>
              <a:t>Home Bake                    £1.20</a:t>
            </a:r>
          </a:p>
          <a:p>
            <a:r>
              <a:rPr lang="en-US" sz="1400" dirty="0">
                <a:solidFill>
                  <a:srgbClr val="5C3D56"/>
                </a:solidFill>
                <a:latin typeface="Palatino Linotype"/>
                <a:cs typeface="Palatino Linotype"/>
              </a:rPr>
              <a:t>Muffin                            £1.50</a:t>
            </a:r>
          </a:p>
          <a:p>
            <a:endParaRPr lang="en-US" sz="1400" dirty="0">
              <a:solidFill>
                <a:srgbClr val="5C3D56"/>
              </a:solidFill>
              <a:latin typeface="Palatino Linotype"/>
              <a:cs typeface="Palatino Linotype"/>
            </a:endParaRPr>
          </a:p>
          <a:p>
            <a:r>
              <a:rPr lang="en-US" b="1" dirty="0">
                <a:solidFill>
                  <a:srgbClr val="5C3D56"/>
                </a:solidFill>
                <a:latin typeface="Palatino Linotype"/>
                <a:cs typeface="Palatino Linotype"/>
              </a:rPr>
              <a:t>Snacks</a:t>
            </a:r>
          </a:p>
          <a:p>
            <a:r>
              <a:rPr lang="en-US" sz="1400" dirty="0">
                <a:solidFill>
                  <a:srgbClr val="5C3D56"/>
                </a:solidFill>
                <a:latin typeface="Palatino Linotype"/>
                <a:cs typeface="Palatino Linotype"/>
              </a:rPr>
              <a:t>Popcorn 	                    £1.30</a:t>
            </a:r>
          </a:p>
          <a:p>
            <a:r>
              <a:rPr lang="en-US" sz="1400" dirty="0">
                <a:solidFill>
                  <a:srgbClr val="5C3D56"/>
                </a:solidFill>
                <a:latin typeface="Palatino Linotype"/>
                <a:cs typeface="Palatino Linotype"/>
              </a:rPr>
              <a:t>Pop Chips                      £1.30</a:t>
            </a:r>
          </a:p>
          <a:p>
            <a:r>
              <a:rPr lang="en-US" sz="1400" dirty="0">
                <a:solidFill>
                  <a:srgbClr val="5C3D56"/>
                </a:solidFill>
                <a:latin typeface="Palatino Linotype"/>
                <a:cs typeface="Palatino Linotype"/>
              </a:rPr>
              <a:t>Nachos 	                    £1.30</a:t>
            </a:r>
          </a:p>
          <a:p>
            <a:endParaRPr lang="en-US" sz="1400" dirty="0">
              <a:solidFill>
                <a:srgbClr val="5C3D56"/>
              </a:solidFill>
              <a:latin typeface="Palatino Linotype"/>
              <a:cs typeface="Palatino Linotype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F4CA0F-B0FE-C9B1-3A33-12F825499F76}"/>
              </a:ext>
            </a:extLst>
          </p:cNvPr>
          <p:cNvSpPr txBox="1"/>
          <p:nvPr/>
        </p:nvSpPr>
        <p:spPr>
          <a:xfrm>
            <a:off x="3898900" y="7098950"/>
            <a:ext cx="2417233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5C3D56"/>
                </a:solidFill>
                <a:latin typeface="Palatino Linotype" panose="02040502050505030304" pitchFamily="18" charset="0"/>
              </a:rPr>
              <a:t>Drinks</a:t>
            </a:r>
          </a:p>
          <a:p>
            <a:r>
              <a:rPr lang="en-GB" sz="1400" dirty="0">
                <a:solidFill>
                  <a:srgbClr val="5C3D56"/>
                </a:solidFill>
                <a:latin typeface="Palatino Linotype" panose="02040502050505030304" pitchFamily="18" charset="0"/>
              </a:rPr>
              <a:t>Pure Juice		£0.85</a:t>
            </a:r>
            <a:br>
              <a:rPr lang="en-GB" sz="1400" dirty="0">
                <a:solidFill>
                  <a:srgbClr val="5C3D56"/>
                </a:solidFill>
                <a:latin typeface="Palatino Linotype" panose="02040502050505030304" pitchFamily="18" charset="0"/>
              </a:rPr>
            </a:br>
            <a:r>
              <a:rPr lang="en-GB" sz="1400" dirty="0">
                <a:solidFill>
                  <a:srgbClr val="5C3D56"/>
                </a:solidFill>
                <a:latin typeface="Palatino Linotype" panose="02040502050505030304" pitchFamily="18" charset="0"/>
              </a:rPr>
              <a:t>Water (500ml)	£0.80</a:t>
            </a:r>
            <a:br>
              <a:rPr lang="en-GB" sz="1400" dirty="0">
                <a:solidFill>
                  <a:srgbClr val="5C3D56"/>
                </a:solidFill>
                <a:latin typeface="Palatino Linotype" panose="02040502050505030304" pitchFamily="18" charset="0"/>
              </a:rPr>
            </a:br>
            <a:r>
              <a:rPr lang="en-GB" sz="1400" dirty="0">
                <a:solidFill>
                  <a:srgbClr val="5C3D56"/>
                </a:solidFill>
                <a:latin typeface="Palatino Linotype" panose="02040502050505030304" pitchFamily="18" charset="0"/>
              </a:rPr>
              <a:t>Radnor Fizz	£1.10</a:t>
            </a:r>
            <a:br>
              <a:rPr lang="en-GB" sz="1400" dirty="0">
                <a:solidFill>
                  <a:srgbClr val="5C3D56"/>
                </a:solidFill>
                <a:latin typeface="Palatino Linotype" panose="02040502050505030304" pitchFamily="18" charset="0"/>
              </a:rPr>
            </a:br>
            <a:r>
              <a:rPr lang="en-GB" sz="1400" dirty="0">
                <a:solidFill>
                  <a:srgbClr val="5C3D56"/>
                </a:solidFill>
                <a:latin typeface="Palatino Linotype" panose="02040502050505030304" pitchFamily="18" charset="0"/>
              </a:rPr>
              <a:t>Capri Sun		£1.10</a:t>
            </a:r>
            <a:br>
              <a:rPr lang="en-GB" sz="1400" dirty="0">
                <a:solidFill>
                  <a:srgbClr val="5C3D56"/>
                </a:solidFill>
                <a:latin typeface="Palatino Linotype" panose="02040502050505030304" pitchFamily="18" charset="0"/>
              </a:rPr>
            </a:br>
            <a:r>
              <a:rPr lang="en-GB" sz="1400" dirty="0">
                <a:solidFill>
                  <a:srgbClr val="5C3D56"/>
                </a:solidFill>
                <a:latin typeface="Palatino Linotype" panose="02040502050505030304" pitchFamily="18" charset="0"/>
              </a:rPr>
              <a:t>Radnor Splash	£1.20</a:t>
            </a:r>
          </a:p>
          <a:p>
            <a:r>
              <a:rPr lang="en-GB" sz="1400" dirty="0">
                <a:solidFill>
                  <a:srgbClr val="5C3D56"/>
                </a:solidFill>
                <a:latin typeface="Palatino Linotype" panose="02040502050505030304" pitchFamily="18" charset="0"/>
              </a:rPr>
              <a:t>Hot Chocolate	£1.00</a:t>
            </a:r>
          </a:p>
        </p:txBody>
      </p:sp>
    </p:spTree>
    <p:extLst>
      <p:ext uri="{BB962C8B-B14F-4D97-AF65-F5344CB8AC3E}">
        <p14:creationId xmlns:p14="http://schemas.microsoft.com/office/powerpoint/2010/main" val="22060911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</TotalTime>
  <Words>206</Words>
  <Application>Microsoft Office PowerPoint</Application>
  <PresentationFormat>A4 Paper (210x297 mm)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Palatino Linotype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Ferris</dc:creator>
  <cp:lastModifiedBy>Sharon Harvey</cp:lastModifiedBy>
  <cp:revision>22</cp:revision>
  <cp:lastPrinted>2023-01-24T09:47:21Z</cp:lastPrinted>
  <dcterms:created xsi:type="dcterms:W3CDTF">2020-07-30T12:47:22Z</dcterms:created>
  <dcterms:modified xsi:type="dcterms:W3CDTF">2023-01-24T10:08:00Z</dcterms:modified>
</cp:coreProperties>
</file>